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36282-7A66-F8C6-18B1-A81C6AB7E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7333F2-F2A3-E28F-D0F9-DB73B6887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63FE6-9AD4-3B01-741F-C71DCA9B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40253-4F48-6FD3-0364-A2FDBBF0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3202A-A205-7956-6311-69DD6DDD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2963-4EC6-9B5B-4655-091BCC0A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CD9B6-DD87-A6A8-24B3-C917A5661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3BEE6-D732-94DB-EC47-FBD476FD5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DBE0F-7E79-D9E7-79E0-C2567EBB7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A34E6-D309-A475-3EB8-822F03EB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51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6F31DF-B949-AFB0-872E-8D9859F46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BFFF9-6BA5-0045-BF8E-5EA8218CF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D0F21-2689-988C-96D3-0A410ADD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376B2-7492-6EAC-B381-A72EC188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7BB3E-49F0-1A13-5DD5-69E29E0D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27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E714D-9E33-1807-9206-E3F198A64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06413-246C-1F78-C993-F3B533B6C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AA8A6-6FA7-24D6-2200-33D268CF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B611E-1A08-5999-F703-2048C025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770FB-1036-3417-C09B-C7FDAE2B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82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5B79-2633-6A92-CF32-043A85B2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221AC-09EB-49C5-A6A2-174B62CA3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C1F9A-F61A-5517-E71B-D03C0523F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90FF5-EC05-2F14-6CF5-1CE3C198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BE150-3EA4-99CC-603B-4D5941E52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54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A04A-5D0C-DD7C-E935-1201B9F05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C2577-D7E5-EA98-0382-93ED58E11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B58A0-E4C7-57FF-8BEF-7FE0F753E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86580-0A02-FF30-0E39-4AAD7F0D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12A695-7561-B3CA-CD53-43D37752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18E1-5AE5-6817-38C4-78BC5A122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03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DBF0C-31AB-7B27-44E7-00E5D650A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BADB5-D62C-5252-DB2A-5911286D0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B1EC35-8A4C-73E3-67E1-02C48FA1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40129-1444-B4F1-DFD5-4CC8B4ECC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341463-121E-774C-28B7-E7CBAE7C4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E11EB2-3A44-07B2-D653-08F8C1045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2AEDA1-9C6F-8652-9F81-C50A7DFCA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627923-F2FE-9ACF-715D-C24A3AD8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28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3C9DA-C16C-A46F-9BDE-8F986989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ACFBCE-177D-E9BE-333B-57F53C5B5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DF54C-1638-4E03-D1EF-882D9E332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6EB334-DC4E-1C83-D430-E83BAF2C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65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CE8B14-1984-2BD3-3422-27DE4174E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5B1A5-D4D5-05F4-A5A0-52A38196D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E8CD6-0FBE-6784-16D6-F67747A6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31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7C224-A23D-2320-C53D-1DED18917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62021-88E2-BEA7-2F3A-CC0A739AB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55FA2-4429-DF50-E0E7-2C51A79C8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C759B-9A36-204B-9D58-F0246456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D2ACD-046D-0C0D-5D4A-AA3E6F17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6E0D6-FB6E-E4A8-4B81-2505691E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94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3968-AF49-C337-9BCC-451AD5AF2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331DC-9AA9-3819-7E4C-41B521AD4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8818D-D226-4A4E-95D6-1DC05C92F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04638-3A6C-3CB7-08A1-D04071A4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3C387-014D-9229-D352-B944AB604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8DB94-0A7F-BD83-6EAA-DF362ECD7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9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AA2057-ED8F-B0E8-E4B7-EE198E845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088C4-B66A-CF33-D6DF-B23BFE106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A9C2D-676F-37CC-96C5-2B4F2513C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3F7843-B70B-4A56-8DA8-E7D6A2647147}" type="datetimeFigureOut">
              <a:rPr lang="tr-TR" smtClean="0"/>
              <a:t>9.06.2026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3D00D-9D2C-E8F0-097B-7F5B47447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2DDFB-FCA8-0AE8-9CDB-21CE394B8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E461A8-AE41-451F-B08A-CFF19A74B7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25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D9F0E4-17B6-B4CC-7AB3-D6436C0BF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0B07F536-B85B-D8AE-62B1-0E9A3DD3B9F5}"/>
              </a:ext>
            </a:extLst>
          </p:cNvPr>
          <p:cNvSpPr txBox="1">
            <a:spLocks/>
          </p:cNvSpPr>
          <p:nvPr/>
        </p:nvSpPr>
        <p:spPr>
          <a:xfrm>
            <a:off x="1409552" y="1815776"/>
            <a:ext cx="9670254" cy="23282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ko-KR" sz="7000" dirty="0">
                <a:latin typeface="Calibri Light" panose="020F0302020204030204" pitchFamily="34" charset="0"/>
                <a:cs typeface="Calibri Light" panose="020F0302020204030204" pitchFamily="34" charset="0"/>
              </a:rPr>
              <a:t>TITLE</a:t>
            </a:r>
            <a:endParaRPr lang="ko-KR" altLang="en-US" sz="7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직사각형 10">
            <a:extLst>
              <a:ext uri="{FF2B5EF4-FFF2-40B4-BE49-F238E27FC236}">
                <a16:creationId xmlns:a16="http://schemas.microsoft.com/office/drawing/2014/main" id="{813857EA-8B84-9F90-31D0-B0221A02973B}"/>
              </a:ext>
            </a:extLst>
          </p:cNvPr>
          <p:cNvSpPr/>
          <p:nvPr/>
        </p:nvSpPr>
        <p:spPr>
          <a:xfrm>
            <a:off x="1409552" y="4346221"/>
            <a:ext cx="9670254" cy="750770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Authors’ Name</a:t>
            </a:r>
            <a:endParaRPr lang="ko-KR" altLang="en-US" sz="2400" b="1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직사각형 11">
            <a:extLst>
              <a:ext uri="{FF2B5EF4-FFF2-40B4-BE49-F238E27FC236}">
                <a16:creationId xmlns:a16="http://schemas.microsoft.com/office/drawing/2014/main" id="{6A23C196-61BF-C54A-29F9-8193327A0D8F}"/>
              </a:ext>
            </a:extLst>
          </p:cNvPr>
          <p:cNvSpPr/>
          <p:nvPr/>
        </p:nvSpPr>
        <p:spPr>
          <a:xfrm>
            <a:off x="1409552" y="5299226"/>
            <a:ext cx="9670254" cy="750770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Department, Affiliation, Country</a:t>
            </a:r>
            <a:endParaRPr lang="ko-KR" altLang="en-US" sz="2400" b="1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64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EE657F-FC53-1E54-4320-B9D8F8FD9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7FBAF9-4DA2-0E2F-7974-AE9FB3B3A287}"/>
              </a:ext>
            </a:extLst>
          </p:cNvPr>
          <p:cNvSpPr txBox="1"/>
          <p:nvPr/>
        </p:nvSpPr>
        <p:spPr>
          <a:xfrm>
            <a:off x="1577714" y="3013502"/>
            <a:ext cx="9036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Enter your oral presentation content in this area.</a:t>
            </a:r>
          </a:p>
          <a:p>
            <a:pPr algn="ctr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We kindly ask you to copy the contents of other pages from this page.</a:t>
            </a:r>
          </a:p>
        </p:txBody>
      </p:sp>
    </p:spTree>
    <p:extLst>
      <p:ext uri="{BB962C8B-B14F-4D97-AF65-F5344CB8AC3E}">
        <p14:creationId xmlns:p14="http://schemas.microsoft.com/office/powerpoint/2010/main" val="2200019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Eda Salas - Dekon Congress &amp; Tourism</dc:creator>
  <cp:lastModifiedBy>Eda Salas - Dekon Congress &amp; Tourism</cp:lastModifiedBy>
  <cp:revision>2</cp:revision>
  <dcterms:created xsi:type="dcterms:W3CDTF">2026-06-09T15:03:47Z</dcterms:created>
  <dcterms:modified xsi:type="dcterms:W3CDTF">2026-06-09T15:05:55Z</dcterms:modified>
</cp:coreProperties>
</file>